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DA1B8-2820-4299-9574-EDC0D17E7655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5B996-7B0A-4BD0-A9B2-7736C1C31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6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Специальность : Анатомия человека 3.3.1.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5B996-7B0A-4BD0-A9B2-7736C1C318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78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Очная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5B996-7B0A-4BD0-A9B2-7736C1C318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9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4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5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4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4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8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8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1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01EC-B2AA-4024-B4F2-6C91FBEC450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CBA5-5DD2-4B75-8D57-7412EC9D9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3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2" y="74645"/>
            <a:ext cx="4192555" cy="3144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7396" y="261257"/>
            <a:ext cx="70259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Российский университет дружбы народов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397" y="2164702"/>
            <a:ext cx="7305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Медицинский институт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433" y="3244334"/>
            <a:ext cx="7990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Направление: Медико-биологические науки 3.3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7118" y="4259995"/>
            <a:ext cx="4637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Специальность : Анатомия человека 3.3.1.</a:t>
            </a:r>
            <a:endParaRPr lang="ru-RU" dirty="0"/>
          </a:p>
        </p:txBody>
      </p:sp>
      <p:pic>
        <p:nvPicPr>
          <p:cNvPr id="1026" name="Picture 2" descr="https://avatars.mds.yandex.net/get-zen_doc/1329105/pub_5b6f932b79b39e00a9cee522_5b6fbfb1b1ecb300a83ce3f2/scale_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74" y="3613667"/>
            <a:ext cx="4971491" cy="2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67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Форма обучения в аспирантуре на кафедре анатомии человека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7462" y="2659224"/>
            <a:ext cx="4669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Очная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31641" y="1690689"/>
            <a:ext cx="5150498" cy="2088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Очная  </a:t>
            </a:r>
          </a:p>
          <a:p>
            <a:pPr algn="ctr"/>
            <a:r>
              <a:rPr lang="ru-RU" sz="2800" dirty="0" smtClean="0"/>
              <a:t>3 года</a:t>
            </a:r>
          </a:p>
          <a:p>
            <a:pPr marL="457200" indent="-457200" algn="ctr">
              <a:buFontTx/>
              <a:buChar char="-"/>
            </a:pPr>
            <a:r>
              <a:rPr lang="ru-RU" sz="2800" dirty="0" smtClean="0"/>
              <a:t>Бюджет</a:t>
            </a:r>
          </a:p>
          <a:p>
            <a:pPr marL="457200" indent="-457200" algn="ctr">
              <a:buFontTx/>
              <a:buChar char="-"/>
            </a:pPr>
            <a:r>
              <a:rPr lang="ru-RU" sz="2800" dirty="0" smtClean="0"/>
              <a:t>Контракт</a:t>
            </a:r>
          </a:p>
          <a:p>
            <a:pPr marL="457200" indent="-457200" algn="ctr">
              <a:buFontTx/>
              <a:buChar char="-"/>
            </a:pP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6690049" y="3778898"/>
            <a:ext cx="4945225" cy="1987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Заочная </a:t>
            </a:r>
          </a:p>
          <a:p>
            <a:pPr algn="ctr"/>
            <a:r>
              <a:rPr lang="ru-RU" sz="2800" dirty="0" smtClean="0"/>
              <a:t>4 года</a:t>
            </a:r>
            <a:endParaRPr lang="ru-RU" sz="2800" dirty="0"/>
          </a:p>
        </p:txBody>
      </p:sp>
      <p:pic>
        <p:nvPicPr>
          <p:cNvPr id="6" name="Picture 2" descr="https://www.sut.ru/images/news/2019/3.06/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6" y="3997091"/>
            <a:ext cx="3055063" cy="242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75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Процедура прохождения вступительного экзамена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профилю 3.3.1 «Анатомия человека»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проводится в письменной форме.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1" y="2696547"/>
            <a:ext cx="10328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экзаменационной работы отводится 120 минут.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Экзаменационный билет содержит 4 вопроса, на каждый из которых необходимо дать развернутый письменный ответ. Первый вопрос посвящен анатомии опорно-двигательного аппарата (раздел «Соматология»); второй – системам внутренних органов (раздел «Спланхнология») и эндокринным железам; третий – сердечно-сосудистой и лимфоидной системам; четвертый – нервной системе и органам чувств.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 на каждый вопрос оценивается в 25 баллов. Общая оценка дается по 100-бальной системе.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за верное выполнение всех заданий вступительного испытания можно максимально получить 100 баллов.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34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Выбор темы и научного руководителя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Аспирант самостоятельно выбирает научного руководителя</a:t>
            </a:r>
          </a:p>
          <a:p>
            <a:r>
              <a:rPr lang="ru-RU" dirty="0" smtClean="0"/>
              <a:t>Аспиранту предоставляется свободный выбор темы диссертационного исследования (с учетом интересов аспиранта)</a:t>
            </a:r>
          </a:p>
          <a:p>
            <a:r>
              <a:rPr lang="ru-RU" dirty="0" smtClean="0"/>
              <a:t>Инициатива в выборе темы диссертационного исследования приветствуется</a:t>
            </a:r>
            <a:endParaRPr lang="ru-RU" dirty="0"/>
          </a:p>
        </p:txBody>
      </p:sp>
      <p:pic>
        <p:nvPicPr>
          <p:cNvPr id="2052" name="Picture 4" descr="https://www.hse.ru/data/2021/04/27/1378849973/3%D0%97%D0%B0%D1%89%D0%B8%D1%82%D0%B0%20%D0%9A%D0%94.jpg.(1000x1000x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996" y="4371635"/>
            <a:ext cx="2477342" cy="164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5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Организация учебного процесса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аспиранта является обязательным посещение кафедральных заседаний в течение учебного года (1 раз в две недели)</a:t>
            </a:r>
          </a:p>
          <a:p>
            <a:r>
              <a:rPr lang="ru-RU" dirty="0" smtClean="0"/>
              <a:t>В конце каждого учебного года аспирант готовит отчет о проделанной работе</a:t>
            </a:r>
          </a:p>
          <a:p>
            <a:r>
              <a:rPr lang="ru-RU" dirty="0" smtClean="0"/>
              <a:t>По окончанию обучения аспирант проходит итоговую государственную аттестацию</a:t>
            </a:r>
          </a:p>
          <a:p>
            <a:r>
              <a:rPr lang="ru-RU" dirty="0" smtClean="0"/>
              <a:t>Принимает участие в работе кафедры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3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Педагогическая и научная работа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Чему обучиться аспирант:   -  </a:t>
            </a:r>
            <a:r>
              <a:rPr lang="ru-RU" u="sng" dirty="0" smtClean="0"/>
              <a:t>Самостоятельно преподавать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u="sng" dirty="0" smtClean="0"/>
              <a:t>студентам анатомию человека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- </a:t>
            </a:r>
            <a:r>
              <a:rPr lang="ru-RU" u="sng" dirty="0" smtClean="0"/>
              <a:t>Организовывать работу учебно-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u="sng" dirty="0" err="1" smtClean="0"/>
              <a:t>педагогическкого</a:t>
            </a:r>
            <a:r>
              <a:rPr lang="ru-RU" u="sng" dirty="0" smtClean="0"/>
              <a:t> процесса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-  </a:t>
            </a:r>
            <a:r>
              <a:rPr lang="ru-RU" u="sng" dirty="0" smtClean="0"/>
              <a:t>Разрабатывать методические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u="sng" dirty="0" smtClean="0"/>
              <a:t>материалы и рекомендации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-  </a:t>
            </a:r>
            <a:r>
              <a:rPr lang="ru-RU" u="sng" dirty="0" smtClean="0"/>
              <a:t>Писать научные статьи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-  </a:t>
            </a:r>
            <a:r>
              <a:rPr lang="ru-RU" u="sng" dirty="0" smtClean="0"/>
              <a:t>Предоставлять результаты своей работы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u="sng" dirty="0" smtClean="0"/>
              <a:t>на научно-практических конференциях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15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Контактные лица: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Клочкова</a:t>
            </a:r>
            <a:r>
              <a:rPr lang="ru-RU" dirty="0" smtClean="0"/>
              <a:t> Светлана Валерьевна – д.м.н., профессор,</a:t>
            </a:r>
          </a:p>
          <a:p>
            <a:r>
              <a:rPr lang="ru-RU" dirty="0" smtClean="0"/>
              <a:t>Профессор кафедры анатомии человека, ответственный за работу с аспирантами</a:t>
            </a:r>
          </a:p>
          <a:p>
            <a:endParaRPr lang="ru-RU" dirty="0"/>
          </a:p>
          <a:p>
            <a:r>
              <a:rPr lang="en-US" dirty="0" smtClean="0"/>
              <a:t>E-mail: klochkova_sv@pfur.ru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Российский университет дружбы народов (РУДН)</a:t>
            </a:r>
          </a:p>
          <a:p>
            <a:r>
              <a:rPr lang="ru-RU" dirty="0" smtClean="0"/>
              <a:t>Кафедра анатомии человека</a:t>
            </a:r>
          </a:p>
          <a:p>
            <a:r>
              <a:rPr lang="ru-RU" dirty="0" smtClean="0"/>
              <a:t>Ул. Миклухо-Маклая, д.8/1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01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318</Words>
  <Application>Microsoft Office PowerPoint</Application>
  <PresentationFormat>Широкоэкранный</PresentationFormat>
  <Paragraphs>50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Форма обучения в аспирантуре на кафедре анатомии человека </vt:lpstr>
      <vt:lpstr>Процедура прохождения вступительного экзамена</vt:lpstr>
      <vt:lpstr>Выбор темы и научного руководителя</vt:lpstr>
      <vt:lpstr>Организация учебного процесса</vt:lpstr>
      <vt:lpstr>Педагогическая и научная работа</vt:lpstr>
      <vt:lpstr>Контактные лица: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2022-05-05T13:08:13Z</dcterms:created>
  <dcterms:modified xsi:type="dcterms:W3CDTF">2022-05-05T14:29:31Z</dcterms:modified>
</cp:coreProperties>
</file>